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70" r:id="rId7"/>
    <p:sldId id="257" r:id="rId8"/>
    <p:sldId id="258" r:id="rId9"/>
    <p:sldId id="259" r:id="rId10"/>
    <p:sldId id="262" r:id="rId11"/>
    <p:sldId id="261" r:id="rId12"/>
    <p:sldId id="260" r:id="rId13"/>
    <p:sldId id="263" r:id="rId14"/>
    <p:sldId id="264" r:id="rId15"/>
    <p:sldId id="269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69F7-F8F3-4A63-9724-CCCF2FB2B6DB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85F7-AC23-4AC4-9186-28D4FEAD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69F7-F8F3-4A63-9724-CCCF2FB2B6DB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85F7-AC23-4AC4-9186-28D4FEAD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69F7-F8F3-4A63-9724-CCCF2FB2B6DB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85F7-AC23-4AC4-9186-28D4FEAD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69F7-F8F3-4A63-9724-CCCF2FB2B6DB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85F7-AC23-4AC4-9186-28D4FEAD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69F7-F8F3-4A63-9724-CCCF2FB2B6DB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85F7-AC23-4AC4-9186-28D4FEAD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69F7-F8F3-4A63-9724-CCCF2FB2B6DB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85F7-AC23-4AC4-9186-28D4FEAD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69F7-F8F3-4A63-9724-CCCF2FB2B6DB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85F7-AC23-4AC4-9186-28D4FEAD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69F7-F8F3-4A63-9724-CCCF2FB2B6DB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85F7-AC23-4AC4-9186-28D4FEAD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69F7-F8F3-4A63-9724-CCCF2FB2B6DB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85F7-AC23-4AC4-9186-28D4FEAD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69F7-F8F3-4A63-9724-CCCF2FB2B6DB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85F7-AC23-4AC4-9186-28D4FEAD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69F7-F8F3-4A63-9724-CCCF2FB2B6DB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85F7-AC23-4AC4-9186-28D4FEAD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569F7-F8F3-4A63-9724-CCCF2FB2B6DB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485F7-AC23-4AC4-9186-28D4FEAD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815290" cy="207170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ЛОТО   ГЛАСНЫЕ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32861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МБДОУ № 10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«Золушка» Г. Оха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Учитель-логопед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Иванова О.Ф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2019 г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282" y="3571876"/>
            <a:ext cx="2589781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292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876"/>
            <a:ext cx="11430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643314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786190"/>
            <a:ext cx="1428760" cy="164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429000"/>
            <a:ext cx="2133602" cy="206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3714752"/>
            <a:ext cx="19335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3286124"/>
            <a:ext cx="20764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Четвёртая фишка  лишняя.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64399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14818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429132"/>
            <a:ext cx="1589336" cy="170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286256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500570"/>
            <a:ext cx="15716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276725"/>
            <a:ext cx="1933574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357694"/>
            <a:ext cx="2247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4286256"/>
            <a:ext cx="2133602" cy="206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57422" y="4214818"/>
            <a:ext cx="19335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071942"/>
            <a:ext cx="92869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000504"/>
            <a:ext cx="10001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357694"/>
            <a:ext cx="98914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071942"/>
            <a:ext cx="1071570" cy="11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1406" y="285728"/>
            <a:ext cx="89710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3857628"/>
            <a:ext cx="100013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4214818"/>
            <a:ext cx="1569470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643314"/>
            <a:ext cx="1933574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00166" y="4143380"/>
            <a:ext cx="1643074" cy="162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86116" y="3857628"/>
            <a:ext cx="2133602" cy="206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3786190"/>
            <a:ext cx="1847850" cy="194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07" y="71438"/>
            <a:ext cx="9040287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158171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286256"/>
            <a:ext cx="1589336" cy="156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143380"/>
            <a:ext cx="15716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4071942"/>
            <a:ext cx="114300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4214818"/>
            <a:ext cx="14287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071942"/>
            <a:ext cx="1552582" cy="18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4143380"/>
            <a:ext cx="1643074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4214818"/>
            <a:ext cx="1928826" cy="164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0892" y="3857628"/>
            <a:ext cx="1933574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43042" y="4071942"/>
            <a:ext cx="1990726" cy="19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280" cy="34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286256"/>
            <a:ext cx="1589336" cy="156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143380"/>
            <a:ext cx="15716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214818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4357694"/>
            <a:ext cx="1285884" cy="162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4143380"/>
            <a:ext cx="1612036" cy="17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4214818"/>
            <a:ext cx="1569470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44" y="4214818"/>
            <a:ext cx="1643074" cy="162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857628"/>
            <a:ext cx="1933574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43042" y="4143380"/>
            <a:ext cx="2133602" cy="206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1543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143380"/>
            <a:ext cx="10001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143380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214818"/>
            <a:ext cx="1154561" cy="11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143380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643314"/>
            <a:ext cx="1847850" cy="194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3929066"/>
            <a:ext cx="1838730" cy="178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3929066"/>
            <a:ext cx="2247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4000504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Звуки гласные поём мы с моим мячом вдвоём: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Игра с мячом «Повтори за мной»: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ВДОХ</a:t>
            </a:r>
            <a:r>
              <a:rPr lang="ru-RU" sz="9600" dirty="0" smtClean="0">
                <a:solidFill>
                  <a:srgbClr val="002060"/>
                </a:solidFill>
              </a:rPr>
              <a:t> </a:t>
            </a:r>
            <a:r>
              <a:rPr lang="ru-RU" sz="9600" dirty="0" smtClean="0">
                <a:solidFill>
                  <a:srgbClr val="C00000"/>
                </a:solidFill>
              </a:rPr>
              <a:t>АОУЭ, </a:t>
            </a:r>
            <a:r>
              <a:rPr lang="ru-RU" sz="1800" dirty="0" smtClean="0">
                <a:solidFill>
                  <a:srgbClr val="002060"/>
                </a:solidFill>
              </a:rPr>
              <a:t>ВДОХ</a:t>
            </a:r>
            <a:r>
              <a:rPr lang="ru-RU" sz="1800" dirty="0" smtClean="0">
                <a:solidFill>
                  <a:srgbClr val="C00000"/>
                </a:solidFill>
              </a:rPr>
              <a:t>  </a:t>
            </a:r>
            <a:r>
              <a:rPr lang="ru-RU" sz="9600" dirty="0" smtClean="0">
                <a:solidFill>
                  <a:srgbClr val="C00000"/>
                </a:solidFill>
              </a:rPr>
              <a:t>ИАЫУ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ВДОХ</a:t>
            </a:r>
            <a:r>
              <a:rPr lang="ru-RU" sz="9600" dirty="0">
                <a:solidFill>
                  <a:srgbClr val="002060"/>
                </a:solidFill>
              </a:rPr>
              <a:t> </a:t>
            </a:r>
            <a:r>
              <a:rPr lang="ru-RU" sz="9600" dirty="0" smtClean="0">
                <a:solidFill>
                  <a:srgbClr val="C00000"/>
                </a:solidFill>
              </a:rPr>
              <a:t>ЫУИО,  ЭИАЫ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10" y="764704"/>
            <a:ext cx="1584176" cy="156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418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Гласные – прекрасные.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820000"/>
                </a:solidFill>
              </a:rPr>
              <a:t>А </a:t>
            </a:r>
            <a:r>
              <a:rPr lang="ru-RU" b="1" dirty="0">
                <a:solidFill>
                  <a:srgbClr val="820000"/>
                </a:solidFill>
              </a:rPr>
              <a:t>– а – а – шире рот открой. Не ленись и громче пой.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820000"/>
                </a:solidFill>
              </a:rPr>
              <a:t>А – а -  поём и я, и ты.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820000"/>
                </a:solidFill>
              </a:rPr>
              <a:t> </a:t>
            </a:r>
            <a:r>
              <a:rPr lang="ru-RU" b="1" dirty="0" smtClean="0">
                <a:solidFill>
                  <a:srgbClr val="820000"/>
                </a:solidFill>
              </a:rPr>
              <a:t>                           Упражнения </a:t>
            </a:r>
            <a:r>
              <a:rPr lang="ru-RU" b="1" dirty="0">
                <a:solidFill>
                  <a:srgbClr val="820000"/>
                </a:solidFill>
              </a:rPr>
              <a:t>просты:  «А – а – а»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«У – у!» -  Сказала, ёжась, Зина. «Ну, зимой и холодина!»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У – у! вторят волки ей в лесу. Громко воют: «У – у!»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О – о – о! Округлим красиво губы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</a:t>
            </a:r>
            <a:r>
              <a:rPr lang="ru-RU" b="1" dirty="0">
                <a:solidFill>
                  <a:srgbClr val="C00000"/>
                </a:solidFill>
              </a:rPr>
              <a:t>разомкнём немного зубы: О – о – о.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820000"/>
                </a:solidFill>
              </a:rPr>
              <a:t> Язык поглубже убери, вздохни разочек и тяни: «О – о – о».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820000"/>
                </a:solidFill>
              </a:rPr>
              <a:t>И – и – и – какой ты весельчак! Ты смеёшься звонко так!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820000"/>
                </a:solidFill>
              </a:rPr>
              <a:t>И – и – и! На широком язычке звук рассыпался в смешке</a:t>
            </a:r>
            <a:r>
              <a:rPr lang="ru-RU" b="1" dirty="0" smtClean="0">
                <a:solidFill>
                  <a:srgbClr val="82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820000"/>
                </a:solidFill>
              </a:rPr>
              <a:t> </a:t>
            </a:r>
            <a:r>
              <a:rPr lang="ru-RU" b="1" dirty="0" smtClean="0">
                <a:solidFill>
                  <a:srgbClr val="820000"/>
                </a:solidFill>
              </a:rPr>
              <a:t>                                                       </a:t>
            </a:r>
            <a:r>
              <a:rPr lang="ru-RU" b="1" dirty="0">
                <a:solidFill>
                  <a:srgbClr val="820000"/>
                </a:solidFill>
              </a:rPr>
              <a:t>И – и – и!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Э – э – э! Я тебе задам вопрос, ты смешно наморщишь нос.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 И ответишь мне: «Э – э – э</a:t>
            </a:r>
            <a:r>
              <a:rPr lang="ru-RU" b="1" dirty="0" smtClean="0">
                <a:solidFill>
                  <a:srgbClr val="C00000"/>
                </a:solidFill>
              </a:rPr>
              <a:t>».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</a:t>
            </a:r>
            <a:r>
              <a:rPr lang="ru-RU" b="1" dirty="0">
                <a:solidFill>
                  <a:srgbClr val="C00000"/>
                </a:solidFill>
              </a:rPr>
              <a:t>Я не знаю, что сказать, может лучше помолчать.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820000"/>
                </a:solidFill>
              </a:rPr>
              <a:t>Ы – ы – ы  - зеваешь ты, мой соня, сладко тянешься спросонья.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820000"/>
                </a:solidFill>
              </a:rPr>
              <a:t>Ы – ы – ы – поспать ещё часок, или просто выпить сок.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33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Желаем успехов!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5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Звуки слышим, буквы пишем.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Гласные тянутся в песенке звонкой -                          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Могут заплакать и закричать.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В тёмном лесу звать и аукать,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Но не желают шипеть и трещать…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Гласных звуков – 6,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а  гласных  букв 10 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Глубокий вдох:                                                                                </a:t>
            </a:r>
            <a:r>
              <a:rPr lang="ru-RU" sz="9600" b="1" dirty="0" smtClean="0">
                <a:solidFill>
                  <a:srgbClr val="FF0000"/>
                </a:solidFill>
              </a:rPr>
              <a:t>– А-О-У-Э-И-Ы </a:t>
            </a:r>
            <a:r>
              <a:rPr lang="ru-RU" dirty="0" smtClean="0"/>
              <a:t>(</a:t>
            </a:r>
            <a:r>
              <a:rPr lang="ru-RU" i="1" dirty="0" smtClean="0"/>
              <a:t>Чётко двигаем губами, раздвигаем челюсть тянем и плавно поём</a:t>
            </a:r>
            <a:r>
              <a:rPr lang="ru-RU" dirty="0" smtClean="0"/>
              <a:t>)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 первом этапе  дети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не </a:t>
            </a:r>
            <a:r>
              <a:rPr lang="ru-RU" b="1" dirty="0" smtClean="0">
                <a:solidFill>
                  <a:srgbClr val="C00000"/>
                </a:solidFill>
              </a:rPr>
              <a:t>учат </a:t>
            </a:r>
            <a:r>
              <a:rPr lang="ru-RU" b="1" dirty="0" smtClean="0">
                <a:solidFill>
                  <a:srgbClr val="C00000"/>
                </a:solidFill>
              </a:rPr>
              <a:t>буквы,  </a:t>
            </a:r>
            <a:r>
              <a:rPr lang="ru-RU" b="1" dirty="0" smtClean="0">
                <a:solidFill>
                  <a:srgbClr val="C00000"/>
                </a:solidFill>
              </a:rPr>
              <a:t>а поют </a:t>
            </a:r>
            <a:r>
              <a:rPr lang="ru-RU" b="1" dirty="0" smtClean="0">
                <a:solidFill>
                  <a:srgbClr val="C00000"/>
                </a:solidFill>
              </a:rPr>
              <a:t>гласные звуки.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А - </a:t>
            </a:r>
            <a:r>
              <a:rPr lang="ru-RU" sz="9600" b="1" dirty="0" smtClean="0">
                <a:solidFill>
                  <a:srgbClr val="C00000"/>
                </a:solidFill>
              </a:rPr>
              <a:t>Я</a:t>
            </a:r>
            <a:r>
              <a:rPr lang="ru-RU" sz="9600" b="1" dirty="0" smtClean="0">
                <a:solidFill>
                  <a:srgbClr val="FF0000"/>
                </a:solidFill>
              </a:rPr>
              <a:t>          О - </a:t>
            </a:r>
            <a:r>
              <a:rPr lang="ru-RU" sz="9600" b="1" dirty="0" smtClean="0">
                <a:solidFill>
                  <a:srgbClr val="C00000"/>
                </a:solidFill>
              </a:rPr>
              <a:t>Ё</a:t>
            </a:r>
            <a:r>
              <a:rPr lang="ru-RU" sz="9600" b="1" dirty="0" smtClean="0">
                <a:solidFill>
                  <a:srgbClr val="FF0000"/>
                </a:solidFill>
              </a:rPr>
              <a:t>    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У - </a:t>
            </a:r>
            <a:r>
              <a:rPr lang="ru-RU" sz="9600" b="1" dirty="0" smtClean="0">
                <a:solidFill>
                  <a:srgbClr val="C00000"/>
                </a:solidFill>
              </a:rPr>
              <a:t>Ю</a:t>
            </a:r>
            <a:r>
              <a:rPr lang="ru-RU" sz="9600" b="1" dirty="0" smtClean="0">
                <a:solidFill>
                  <a:srgbClr val="FF0000"/>
                </a:solidFill>
              </a:rPr>
              <a:t>         Э - </a:t>
            </a:r>
            <a:r>
              <a:rPr lang="ru-RU" sz="9600" b="1" dirty="0" smtClean="0">
                <a:solidFill>
                  <a:srgbClr val="C00000"/>
                </a:solidFill>
              </a:rPr>
              <a:t>Е</a:t>
            </a:r>
            <a:r>
              <a:rPr lang="ru-RU" sz="9600" b="1" dirty="0" smtClean="0">
                <a:solidFill>
                  <a:srgbClr val="FF0000"/>
                </a:solidFill>
              </a:rPr>
              <a:t>                                                                       И - Ы</a:t>
            </a:r>
            <a:endParaRPr lang="ru-RU" sz="9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ГЛАСНЫЕ  БУКВЫ   Ё, Я, Е, Ю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7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ОЧЕНЬ  ХИТРЫЕ -                                         ДЕТИ  УЗНАЮТ ИХ СЕКРЕТЫ </a:t>
            </a:r>
            <a:r>
              <a:rPr lang="ru-RU" b="1" dirty="0" smtClean="0">
                <a:solidFill>
                  <a:srgbClr val="C00000"/>
                </a:solidFill>
              </a:rPr>
              <a:t>НЕМНОГО   ПОЗЖЕ.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«</a:t>
            </a:r>
            <a:r>
              <a:rPr lang="ru-RU" b="1" i="1" dirty="0">
                <a:solidFill>
                  <a:srgbClr val="0070C0"/>
                </a:solidFill>
              </a:rPr>
              <a:t>Поработаем  Эхом!</a:t>
            </a:r>
            <a:r>
              <a:rPr lang="ru-RU" b="1" i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Ребёнку </a:t>
            </a:r>
            <a:r>
              <a:rPr lang="ru-RU" b="1" dirty="0">
                <a:solidFill>
                  <a:srgbClr val="C00000"/>
                </a:solidFill>
              </a:rPr>
              <a:t>тяжело на одном дыхании рассказать </a:t>
            </a:r>
            <a:r>
              <a:rPr lang="ru-RU" b="1" dirty="0" err="1">
                <a:solidFill>
                  <a:srgbClr val="C00000"/>
                </a:solidFill>
              </a:rPr>
              <a:t>потешку</a:t>
            </a:r>
            <a:r>
              <a:rPr lang="ru-RU" b="1" dirty="0">
                <a:solidFill>
                  <a:srgbClr val="C00000"/>
                </a:solidFill>
              </a:rPr>
              <a:t>, скороговорку.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 smtClean="0">
                <a:solidFill>
                  <a:srgbClr val="820000"/>
                </a:solidFill>
              </a:rPr>
              <a:t>Начнём </a:t>
            </a:r>
            <a:r>
              <a:rPr lang="ru-RU" b="1" dirty="0">
                <a:solidFill>
                  <a:srgbClr val="820000"/>
                </a:solidFill>
              </a:rPr>
              <a:t>с гласных звуков.     Гуляем в лесу - ААА-УУУ.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820000"/>
                </a:solidFill>
              </a:rPr>
              <a:t>- Укладываем </a:t>
            </a:r>
            <a:r>
              <a:rPr lang="ru-RU" b="1" dirty="0">
                <a:solidFill>
                  <a:srgbClr val="820000"/>
                </a:solidFill>
              </a:rPr>
              <a:t>младенца:  </a:t>
            </a:r>
            <a:r>
              <a:rPr lang="ru-RU" b="1" dirty="0" err="1">
                <a:solidFill>
                  <a:srgbClr val="820000"/>
                </a:solidFill>
              </a:rPr>
              <a:t>Уууу-аааа</a:t>
            </a:r>
            <a:r>
              <a:rPr lang="ru-RU" b="1" dirty="0">
                <a:solidFill>
                  <a:srgbClr val="820000"/>
                </a:solidFill>
              </a:rPr>
              <a:t>!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Затем </a:t>
            </a:r>
            <a:r>
              <a:rPr lang="ru-RU" b="1" dirty="0">
                <a:solidFill>
                  <a:srgbClr val="C00000"/>
                </a:solidFill>
              </a:rPr>
              <a:t>тянем, поём слово:   Повезло-о-о-о!  Ушла-а-а-а-а!                                                                                                         Произносить нужно на одном выдохе, не «отрубая» звуки друга.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820000"/>
                </a:solidFill>
              </a:rPr>
              <a:t>- Постепенно </a:t>
            </a:r>
            <a:r>
              <a:rPr lang="ru-RU" b="1" dirty="0">
                <a:solidFill>
                  <a:srgbClr val="820000"/>
                </a:solidFill>
              </a:rPr>
              <a:t>переходите к более сложным звукам: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820000"/>
                </a:solidFill>
              </a:rPr>
              <a:t>Ой-</a:t>
            </a:r>
            <a:r>
              <a:rPr lang="ru-RU" b="1" dirty="0" err="1" smtClean="0">
                <a:solidFill>
                  <a:srgbClr val="820000"/>
                </a:solidFill>
              </a:rPr>
              <a:t>яй</a:t>
            </a:r>
            <a:r>
              <a:rPr lang="ru-RU" b="1" dirty="0" smtClean="0">
                <a:solidFill>
                  <a:srgbClr val="820000"/>
                </a:solidFill>
              </a:rPr>
              <a:t>-</a:t>
            </a:r>
            <a:r>
              <a:rPr lang="ru-RU" b="1" dirty="0" err="1" smtClean="0">
                <a:solidFill>
                  <a:srgbClr val="820000"/>
                </a:solidFill>
              </a:rPr>
              <a:t>яй-яй-яй</a:t>
            </a:r>
            <a:r>
              <a:rPr lang="ru-RU" b="1" dirty="0">
                <a:solidFill>
                  <a:srgbClr val="820000"/>
                </a:solidFill>
              </a:rPr>
              <a:t>,   ой-</a:t>
            </a:r>
            <a:r>
              <a:rPr lang="ru-RU" b="1" dirty="0" err="1">
                <a:solidFill>
                  <a:srgbClr val="820000"/>
                </a:solidFill>
              </a:rPr>
              <a:t>ёй</a:t>
            </a:r>
            <a:r>
              <a:rPr lang="ru-RU" b="1" dirty="0">
                <a:solidFill>
                  <a:srgbClr val="820000"/>
                </a:solidFill>
              </a:rPr>
              <a:t>-</a:t>
            </a:r>
            <a:r>
              <a:rPr lang="ru-RU" b="1" dirty="0" err="1">
                <a:solidFill>
                  <a:srgbClr val="820000"/>
                </a:solidFill>
              </a:rPr>
              <a:t>ёй-ёй-ёй</a:t>
            </a:r>
            <a:r>
              <a:rPr lang="ru-RU" b="1" dirty="0" smtClean="0">
                <a:solidFill>
                  <a:srgbClr val="82000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820000"/>
                </a:solidFill>
              </a:rPr>
              <a:t> </a:t>
            </a:r>
            <a:r>
              <a:rPr lang="ru-RU" b="1" dirty="0" err="1">
                <a:solidFill>
                  <a:srgbClr val="820000"/>
                </a:solidFill>
              </a:rPr>
              <a:t>уй-юй-юй-юй-юй</a:t>
            </a:r>
            <a:r>
              <a:rPr lang="ru-RU" b="1" dirty="0">
                <a:solidFill>
                  <a:srgbClr val="820000"/>
                </a:solidFill>
              </a:rPr>
              <a:t>, эй –ей-ей-ей-ей.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31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85728"/>
            <a:ext cx="88868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3643314"/>
            <a:ext cx="1589336" cy="170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643314"/>
            <a:ext cx="1517516" cy="178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571876"/>
            <a:ext cx="1643074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857232"/>
            <a:ext cx="2133602" cy="206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000108"/>
            <a:ext cx="2247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857232"/>
            <a:ext cx="19335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89" y="71414"/>
            <a:ext cx="901240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429132"/>
            <a:ext cx="139069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929066"/>
            <a:ext cx="13573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214818"/>
            <a:ext cx="1214446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786190"/>
            <a:ext cx="20764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929066"/>
            <a:ext cx="231457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398" y="3929066"/>
            <a:ext cx="2133602" cy="206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653" y="285728"/>
            <a:ext cx="894583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071942"/>
            <a:ext cx="13573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000504"/>
            <a:ext cx="1357322" cy="143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714752"/>
            <a:ext cx="1500198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786190"/>
            <a:ext cx="2247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3357562"/>
            <a:ext cx="19335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3571876"/>
            <a:ext cx="2133602" cy="206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450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ЛОТО   ГЛАСНЫЕ</vt:lpstr>
      <vt:lpstr>Звуки слышим, буквы пишем.</vt:lpstr>
      <vt:lpstr>Гласных звуков – 6,  а  гласных  букв 10 !</vt:lpstr>
      <vt:lpstr>На первом этапе  дети  не учат буквы,  а поют гласные звуки.</vt:lpstr>
      <vt:lpstr> ГЛАСНЫЕ  БУКВЫ   Ё, Я, Е, Ю </vt:lpstr>
      <vt:lpstr>«Поработаем  Эхом!» </vt:lpstr>
      <vt:lpstr>Презентация PowerPoint</vt:lpstr>
      <vt:lpstr>Презентация PowerPoint</vt:lpstr>
      <vt:lpstr>Презентация PowerPoint</vt:lpstr>
      <vt:lpstr>Презентация PowerPoint</vt:lpstr>
      <vt:lpstr>Четвёртая фишка  лишняя.</vt:lpstr>
      <vt:lpstr>Презентация PowerPoint</vt:lpstr>
      <vt:lpstr>Презентация PowerPoint</vt:lpstr>
      <vt:lpstr>Презентация PowerPoint</vt:lpstr>
      <vt:lpstr>Презентация PowerPoint</vt:lpstr>
      <vt:lpstr>Звуки гласные поём мы с моим мячом вдвоём:</vt:lpstr>
      <vt:lpstr>Гласные – прекрасные. </vt:lpstr>
      <vt:lpstr>Желаем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ЛОТО   ГЛАСНЫЕ</dc:title>
  <dc:creator>111</dc:creator>
  <cp:lastModifiedBy>Ольга</cp:lastModifiedBy>
  <cp:revision>13</cp:revision>
  <dcterms:created xsi:type="dcterms:W3CDTF">2019-10-23T00:21:58Z</dcterms:created>
  <dcterms:modified xsi:type="dcterms:W3CDTF">2019-12-20T03:31:47Z</dcterms:modified>
</cp:coreProperties>
</file>